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63" r:id="rId4"/>
    <p:sldId id="266" r:id="rId5"/>
    <p:sldId id="260" r:id="rId6"/>
    <p:sldId id="258" r:id="rId7"/>
    <p:sldId id="264" r:id="rId8"/>
    <p:sldId id="265" r:id="rId9"/>
    <p:sldId id="268" r:id="rId10"/>
    <p:sldId id="267" r:id="rId11"/>
    <p:sldId id="269" r:id="rId12"/>
    <p:sldId id="270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68" autoAdjust="0"/>
    <p:restoredTop sz="94660"/>
  </p:normalViewPr>
  <p:slideViewPr>
    <p:cSldViewPr>
      <p:cViewPr>
        <p:scale>
          <a:sx n="107" d="100"/>
          <a:sy n="107" d="100"/>
        </p:scale>
        <p:origin x="-9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259C4-C563-4489-88BF-BDD1127E7553}" type="datetimeFigureOut">
              <a:rPr lang="ru-RU" smtClean="0"/>
              <a:t>19.05.2020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84E0C-2FEC-4343-AFA6-1BFD37599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43472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259C4-C563-4489-88BF-BDD1127E7553}" type="datetimeFigureOut">
              <a:rPr lang="ru-RU" smtClean="0"/>
              <a:t>19.05.2020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84E0C-2FEC-4343-AFA6-1BFD37599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499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259C4-C563-4489-88BF-BDD1127E7553}" type="datetimeFigureOut">
              <a:rPr lang="ru-RU" smtClean="0"/>
              <a:t>19.05.2020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84E0C-2FEC-4343-AFA6-1BFD37599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4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259C4-C563-4489-88BF-BDD1127E7553}" type="datetimeFigureOut">
              <a:rPr lang="ru-RU" smtClean="0"/>
              <a:t>19.05.2020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84E0C-2FEC-4343-AFA6-1BFD37599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92760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259C4-C563-4489-88BF-BDD1127E7553}" type="datetimeFigureOut">
              <a:rPr lang="ru-RU" smtClean="0"/>
              <a:t>19.05.2020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84E0C-2FEC-4343-AFA6-1BFD37599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98835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259C4-C563-4489-88BF-BDD1127E7553}" type="datetimeFigureOut">
              <a:rPr lang="ru-RU" smtClean="0"/>
              <a:t>19.05.2020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84E0C-2FEC-4343-AFA6-1BFD37599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51881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259C4-C563-4489-88BF-BDD1127E7553}" type="datetimeFigureOut">
              <a:rPr lang="ru-RU" smtClean="0"/>
              <a:t>19.05.2020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84E0C-2FEC-4343-AFA6-1BFD37599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16570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259C4-C563-4489-88BF-BDD1127E7553}" type="datetimeFigureOut">
              <a:rPr lang="ru-RU" smtClean="0"/>
              <a:t>19.05.2020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84E0C-2FEC-4343-AFA6-1BFD37599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46219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259C4-C563-4489-88BF-BDD1127E7553}" type="datetimeFigureOut">
              <a:rPr lang="ru-RU" smtClean="0"/>
              <a:t>19.05.2020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84E0C-2FEC-4343-AFA6-1BFD37599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21745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259C4-C563-4489-88BF-BDD1127E7553}" type="datetimeFigureOut">
              <a:rPr lang="ru-RU" smtClean="0"/>
              <a:t>19.05.2020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84E0C-2FEC-4343-AFA6-1BFD37599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5132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259C4-C563-4489-88BF-BDD1127E7553}" type="datetimeFigureOut">
              <a:rPr lang="ru-RU" smtClean="0"/>
              <a:t>19.05.2020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84E0C-2FEC-4343-AFA6-1BFD37599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64493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3259C4-C563-4489-88BF-BDD1127E7553}" type="datetimeFigureOut">
              <a:rPr lang="ru-RU" smtClean="0"/>
              <a:t>19.05.2020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784E0C-2FEC-4343-AFA6-1BFD37599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88831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55576" y="836712"/>
            <a:ext cx="7488832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Мы против экстремизма!</a:t>
            </a:r>
          </a:p>
          <a:p>
            <a:endParaRPr lang="ru-RU" sz="32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2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2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200" dirty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Классный час </a:t>
            </a: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3-4 классах.</a:t>
            </a:r>
          </a:p>
          <a:p>
            <a:pPr algn="r"/>
            <a:endParaRPr lang="ru-RU" sz="3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5985" y="1628800"/>
            <a:ext cx="5688013" cy="3097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61696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 descr="C:\Users\Тамара\Desktop\Экстр\1375815573_88163093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800100"/>
            <a:ext cx="8496944" cy="525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7392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8" name="Picture 2" descr="C:\Users\Тамара\Desktop\Экстр\1277303650_img_038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764704"/>
            <a:ext cx="762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5903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74448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8" y="12933"/>
            <a:ext cx="9143999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23528" y="980728"/>
            <a:ext cx="86126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Экстремизм</a:t>
            </a:r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– это приверженность к крайним взглядам и мерам.</a:t>
            </a:r>
            <a:endParaRPr lang="ru-RU" sz="3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4" name="Picture 4" descr="C:\Users\Тамара\Desktop\Экстр\images (19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420888"/>
            <a:ext cx="7056784" cy="4021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4177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67544" y="692696"/>
            <a:ext cx="79208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нашей стране проживают люди разных национальностей и вероисповеданий.</a:t>
            </a:r>
            <a:endParaRPr lang="ru-RU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1" name="Picture 3" descr="C:\Users\Тамара\Desktop\Экстр\0.63877407799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366967"/>
            <a:ext cx="3312368" cy="3870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366967"/>
            <a:ext cx="3168352" cy="38703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46787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732" y="692696"/>
            <a:ext cx="4392488" cy="17880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1" name="Picture 5" descr="C:\Users\Тамара\Desktop\Экстр\images (12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409" y="2636912"/>
            <a:ext cx="2447925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C:\Users\Тамара\Desktop\Экстр\images (9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2636912"/>
            <a:ext cx="2266950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3528" y="5229200"/>
            <a:ext cx="806489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Толерантное отношение друг к другу – уважительное, с пониманием, с терпением.</a:t>
            </a:r>
            <a:endParaRPr lang="ru-RU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4180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 descr="C:\Users\Тамара\Desktop\Экстр\images (8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980728"/>
            <a:ext cx="7128791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0773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 descr="C:\Users\Тамара\Desktop\Экстр\images (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068960"/>
            <a:ext cx="7776864" cy="3369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3528" y="620688"/>
            <a:ext cx="83529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Прикрываясь патриотическими идеями, экстремисты разжигают вражду между людьми разных национальностей.</a:t>
            </a:r>
            <a:endParaRPr lang="ru-RU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5069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9552" y="692696"/>
            <a:ext cx="77768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Экстремисты стремятся достигать своих целей путём террора, насилия, жестоких убийств.</a:t>
            </a:r>
            <a:endParaRPr lang="ru-RU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7" name="Picture 3" descr="C:\Users\Тамара\Desktop\Экстр\images (13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212976"/>
            <a:ext cx="3672408" cy="2965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C:\Users\Тамара\Desktop\Экстр\images (15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212976"/>
            <a:ext cx="3528392" cy="2965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7834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 descr="C:\Users\Тамара\Desktop\Экстр\images (2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3573016"/>
            <a:ext cx="4104456" cy="2547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9552" y="1052736"/>
            <a:ext cx="784887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Один из отличительных знаков экстремистов. </a:t>
            </a:r>
          </a:p>
          <a:p>
            <a:pPr algn="ctr"/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Такой знак был у фашистов, которые напали на нашу Родину в 1941 году.</a:t>
            </a:r>
            <a:endParaRPr lang="ru-RU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9332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4" name="Picture 2" descr="C:\Users\Тамара\Desktop\Экстр\images (22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852936"/>
            <a:ext cx="7272808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4170" y="424801"/>
            <a:ext cx="5187950" cy="1996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8336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</TotalTime>
  <Words>91</Words>
  <Application>Microsoft Office PowerPoint</Application>
  <PresentationFormat>Экран (4:3)</PresentationFormat>
  <Paragraphs>16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*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Тамара</dc:creator>
  <cp:lastModifiedBy>SHKOLA</cp:lastModifiedBy>
  <cp:revision>17</cp:revision>
  <dcterms:created xsi:type="dcterms:W3CDTF">2014-04-12T14:19:03Z</dcterms:created>
  <dcterms:modified xsi:type="dcterms:W3CDTF">2020-05-19T06:35:24Z</dcterms:modified>
</cp:coreProperties>
</file>